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handoutMasterIdLst>
    <p:handoutMasterId r:id="rId13"/>
  </p:handoutMasterIdLst>
  <p:sldIdLst>
    <p:sldId id="256" r:id="rId2"/>
    <p:sldId id="258" r:id="rId3"/>
    <p:sldId id="260" r:id="rId4"/>
    <p:sldId id="275" r:id="rId5"/>
    <p:sldId id="276" r:id="rId6"/>
    <p:sldId id="267" r:id="rId7"/>
    <p:sldId id="261" r:id="rId8"/>
    <p:sldId id="277" r:id="rId9"/>
    <p:sldId id="278" r:id="rId10"/>
    <p:sldId id="262" r:id="rId11"/>
    <p:sldId id="268" r:id="rId12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59"/>
    <p:restoredTop sz="93891"/>
  </p:normalViewPr>
  <p:slideViewPr>
    <p:cSldViewPr snapToGrid="0" snapToObjects="1">
      <p:cViewPr varScale="1">
        <p:scale>
          <a:sx n="57" d="100"/>
          <a:sy n="57" d="100"/>
        </p:scale>
        <p:origin x="160" y="4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77A6D75-B5D6-471F-A957-96E2549197F8}" type="datetimeFigureOut">
              <a:rPr lang="fr-FR" smtClean="0"/>
              <a:t>18/09/2016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6BEAD9D6-A04B-44F3-A2A9-E0144B6E32F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5386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4A6734C-E115-4BC5-9FB0-F9BF6FABFDA0}" type="datetimeFigureOut">
              <a:rPr lang="en-US" smtClean="0"/>
              <a:t>9/18/16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T’es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 err="1" smtClean="0">
                <a:latin typeface="Comic Sans MS" pitchFamily="66" charset="0"/>
              </a:rPr>
              <a:t>branché</a:t>
            </a:r>
            <a:r>
              <a:rPr lang="en-US" dirty="0" smtClean="0">
                <a:latin typeface="Comic Sans MS" pitchFamily="66" charset="0"/>
              </a:rPr>
              <a:t>!</a:t>
            </a:r>
            <a:br>
              <a:rPr lang="en-US" dirty="0" smtClean="0">
                <a:latin typeface="Comic Sans MS" pitchFamily="66" charset="0"/>
              </a:rPr>
            </a:br>
            <a:r>
              <a:rPr lang="en-US" dirty="0" err="1" smtClean="0">
                <a:latin typeface="Comic Sans MS" pitchFamily="66" charset="0"/>
              </a:rPr>
              <a:t>Unité</a:t>
            </a:r>
            <a:r>
              <a:rPr lang="en-US" smtClean="0">
                <a:latin typeface="Comic Sans MS" pitchFamily="66" charset="0"/>
              </a:rPr>
              <a:t> 1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1273" y="1614054"/>
            <a:ext cx="4274127" cy="1346200"/>
          </a:xfrm>
        </p:spPr>
        <p:txBody>
          <a:bodyPr/>
          <a:lstStyle/>
          <a:p>
            <a:r>
              <a:rPr lang="en-US" b="1" dirty="0" smtClean="0"/>
              <a:t>Mon </a:t>
            </a:r>
            <a:r>
              <a:rPr lang="en-US" b="1" dirty="0" err="1" smtClean="0"/>
              <a:t>enfance</a:t>
            </a:r>
            <a:endParaRPr lang="en-US" b="1" dirty="0" smtClean="0"/>
          </a:p>
          <a:p>
            <a:r>
              <a:rPr lang="en-US" b="1" i="1" dirty="0" err="1" smtClean="0"/>
              <a:t>Quand</a:t>
            </a:r>
            <a:r>
              <a:rPr lang="en-US" b="1" i="1" dirty="0" smtClean="0"/>
              <a:t> </a:t>
            </a:r>
            <a:r>
              <a:rPr lang="en-US" b="1" i="1" dirty="0" err="1" smtClean="0"/>
              <a:t>j’était</a:t>
            </a:r>
            <a:r>
              <a:rPr lang="en-US" b="1" i="1" dirty="0" smtClean="0"/>
              <a:t> petit, </a:t>
            </a:r>
            <a:r>
              <a:rPr lang="en-US" b="1" i="1" dirty="0" err="1" smtClean="0"/>
              <a:t>j’étais</a:t>
            </a:r>
            <a:r>
              <a:rPr lang="en-US" b="1" i="1" dirty="0" smtClean="0"/>
              <a:t> _________________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763022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beaucoup </a:t>
            </a:r>
            <a:r>
              <a:rPr lang="en-US" sz="3600" b="1" dirty="0" err="1" smtClean="0"/>
              <a:t>d’amis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9793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978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avoir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8480636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183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1835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1551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avait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avions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aviez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89917" y="5050970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avaient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1458425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Enfance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petit/ </a:t>
            </a:r>
            <a:r>
              <a:rPr lang="en-US" sz="3600" b="1" dirty="0" err="1" smtClean="0"/>
              <a:t>quand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5 </a:t>
            </a:r>
            <a:r>
              <a:rPr lang="en-US" sz="3600" b="1" dirty="0" err="1" smtClean="0"/>
              <a:t>ans</a:t>
            </a:r>
            <a:r>
              <a:rPr lang="en-US" sz="3600" b="1" dirty="0" smtClean="0"/>
              <a:t> 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9793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2757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étais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très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gentil</a:t>
            </a:r>
            <a:r>
              <a:rPr lang="en-US" sz="3600" b="1" dirty="0" smtClean="0"/>
              <a:t> / </a:t>
            </a:r>
            <a:r>
              <a:rPr lang="en-US" sz="3600" b="1" dirty="0" err="1" smtClean="0"/>
              <a:t>gentille</a:t>
            </a:r>
            <a:r>
              <a:rPr lang="en-US" sz="3600" b="1" dirty="0" smtClean="0"/>
              <a:t>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170227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493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 </a:t>
            </a:r>
            <a:r>
              <a:rPr lang="en-US" dirty="0" err="1" smtClean="0"/>
              <a:t>enfance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4620207" y="2220686"/>
            <a:ext cx="4523793" cy="2575249"/>
          </a:xfrm>
          <a:prstGeom prst="wedgeEllipseCallout">
            <a:avLst>
              <a:gd name="adj1" fmla="val -31042"/>
              <a:gd name="adj2" fmla="val 92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tx1"/>
                </a:solidFill>
              </a:rPr>
              <a:t>J’ </a:t>
            </a:r>
            <a:r>
              <a:rPr lang="en-US" sz="3200" b="1" dirty="0" err="1" smtClean="0">
                <a:solidFill>
                  <a:schemeClr val="tx1"/>
                </a:solidFill>
              </a:rPr>
              <a:t>étais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calme</a:t>
            </a:r>
            <a:r>
              <a:rPr lang="en-US" sz="3200" dirty="0" smtClean="0">
                <a:solidFill>
                  <a:schemeClr val="tx1"/>
                </a:solidFill>
              </a:rPr>
              <a:t>, </a:t>
            </a:r>
            <a:r>
              <a:rPr lang="en-US" sz="3200" dirty="0" err="1" smtClean="0">
                <a:solidFill>
                  <a:schemeClr val="tx1"/>
                </a:solidFill>
              </a:rPr>
              <a:t>mais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parfois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j’</a:t>
            </a:r>
            <a:r>
              <a:rPr lang="en-US" sz="3200" b="1" dirty="0" err="1" smtClean="0">
                <a:solidFill>
                  <a:schemeClr val="tx1"/>
                </a:solidFill>
              </a:rPr>
              <a:t>étais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aventureux</a:t>
            </a:r>
            <a:r>
              <a:rPr lang="en-US" sz="3200" dirty="0" smtClean="0">
                <a:solidFill>
                  <a:schemeClr val="tx1"/>
                </a:solidFill>
              </a:rPr>
              <a:t>  (se)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741783" y="1813249"/>
            <a:ext cx="4019939" cy="2575249"/>
          </a:xfrm>
          <a:prstGeom prst="wedgeEllipseCallout">
            <a:avLst>
              <a:gd name="adj1" fmla="val 54374"/>
              <a:gd name="adj2" fmla="val 58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err="1">
                <a:solidFill>
                  <a:schemeClr val="tx1"/>
                </a:solidFill>
              </a:rPr>
              <a:t>Tu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b="1" dirty="0" err="1">
                <a:solidFill>
                  <a:schemeClr val="tx1"/>
                </a:solidFill>
              </a:rPr>
              <a:t>étais</a:t>
            </a:r>
            <a:r>
              <a:rPr lang="en-US" sz="3200" b="1" dirty="0">
                <a:solidFill>
                  <a:schemeClr val="tx1"/>
                </a:solidFill>
              </a:rPr>
              <a:t> </a:t>
            </a:r>
            <a:r>
              <a:rPr lang="en-US" sz="3200" dirty="0">
                <a:solidFill>
                  <a:schemeClr val="tx1"/>
                </a:solidFill>
              </a:rPr>
              <a:t>comment </a:t>
            </a:r>
            <a:r>
              <a:rPr lang="en-US" sz="3200" dirty="0" err="1">
                <a:solidFill>
                  <a:schemeClr val="tx1"/>
                </a:solidFill>
              </a:rPr>
              <a:t>quand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dirty="0" err="1">
                <a:solidFill>
                  <a:schemeClr val="tx1"/>
                </a:solidFill>
              </a:rPr>
              <a:t>tu</a:t>
            </a:r>
            <a:r>
              <a:rPr lang="en-US" sz="3200" dirty="0">
                <a:solidFill>
                  <a:schemeClr val="tx1"/>
                </a:solidFill>
              </a:rPr>
              <a:t> </a:t>
            </a:r>
            <a:r>
              <a:rPr lang="en-US" sz="3200" b="1" dirty="0" err="1">
                <a:solidFill>
                  <a:schemeClr val="tx1"/>
                </a:solidFill>
              </a:rPr>
              <a:t>étais</a:t>
            </a:r>
            <a:r>
              <a:rPr lang="en-US" sz="3200" dirty="0">
                <a:solidFill>
                  <a:schemeClr val="tx1"/>
                </a:solidFill>
              </a:rPr>
              <a:t> petit </a:t>
            </a:r>
            <a:r>
              <a:rPr lang="en-US" sz="3200" dirty="0" smtClean="0">
                <a:solidFill>
                  <a:schemeClr val="tx1"/>
                </a:solidFill>
              </a:rPr>
              <a:t>(e) ? 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02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1722" y="416767"/>
            <a:ext cx="7620000" cy="1654629"/>
          </a:xfrm>
        </p:spPr>
        <p:txBody>
          <a:bodyPr/>
          <a:lstStyle/>
          <a:p>
            <a:r>
              <a:rPr lang="en-US" dirty="0" smtClean="0"/>
              <a:t>Après question </a:t>
            </a:r>
            <a:r>
              <a:rPr lang="en-US" dirty="0" err="1" smtClean="0"/>
              <a:t>à</a:t>
            </a:r>
            <a:r>
              <a:rPr lang="en-US" dirty="0" smtClean="0"/>
              <a:t>  </a:t>
            </a:r>
            <a:r>
              <a:rPr lang="en-US" dirty="0" err="1" smtClean="0"/>
              <a:t>partenaire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partager</a:t>
            </a:r>
            <a:r>
              <a:rPr lang="en-US" dirty="0" smtClean="0"/>
              <a:t> avec la </a:t>
            </a:r>
            <a:r>
              <a:rPr lang="en-US" dirty="0" err="1" smtClean="0"/>
              <a:t>classe</a:t>
            </a:r>
            <a:r>
              <a:rPr lang="en-US" dirty="0" smtClean="0"/>
              <a:t> comment </a:t>
            </a:r>
            <a:r>
              <a:rPr lang="en-US" dirty="0" err="1" smtClean="0"/>
              <a:t>était</a:t>
            </a:r>
            <a:r>
              <a:rPr lang="en-US" dirty="0" smtClean="0"/>
              <a:t> </a:t>
            </a:r>
            <a:r>
              <a:rPr lang="en-US" dirty="0" err="1" smtClean="0"/>
              <a:t>votre</a:t>
            </a:r>
            <a:r>
              <a:rPr lang="en-US" dirty="0" smtClean="0"/>
              <a:t> </a:t>
            </a:r>
            <a:r>
              <a:rPr lang="en-US" dirty="0" err="1" smtClean="0"/>
              <a:t>partenaire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4761722" y="3023119"/>
            <a:ext cx="4019939" cy="2575249"/>
          </a:xfrm>
          <a:prstGeom prst="wedgeEllipseCallout">
            <a:avLst>
              <a:gd name="adj1" fmla="val -31042"/>
              <a:gd name="adj2" fmla="val 92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tx1"/>
                </a:solidFill>
              </a:rPr>
              <a:t>Il/ </a:t>
            </a:r>
            <a:r>
              <a:rPr lang="en-US" sz="3200" dirty="0" err="1" smtClean="0">
                <a:solidFill>
                  <a:schemeClr val="tx1"/>
                </a:solidFill>
              </a:rPr>
              <a:t>elle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était</a:t>
            </a:r>
            <a:r>
              <a:rPr lang="en-US" sz="3200" dirty="0" smtClean="0">
                <a:solidFill>
                  <a:schemeClr val="tx1"/>
                </a:solidFill>
              </a:rPr>
              <a:t> ___________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354563" y="2220686"/>
            <a:ext cx="4407159" cy="2575249"/>
          </a:xfrm>
          <a:prstGeom prst="wedgeEllipseCallout">
            <a:avLst>
              <a:gd name="adj1" fmla="val 54374"/>
              <a:gd name="adj2" fmla="val 58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tx1"/>
                </a:solidFill>
              </a:rPr>
              <a:t>Comment </a:t>
            </a:r>
            <a:r>
              <a:rPr lang="en-US" sz="3200" b="1" dirty="0" err="1" smtClean="0">
                <a:solidFill>
                  <a:schemeClr val="tx1"/>
                </a:solidFill>
              </a:rPr>
              <a:t>était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_______ </a:t>
            </a:r>
            <a:r>
              <a:rPr lang="en-US" sz="3200" dirty="0" err="1" smtClean="0">
                <a:solidFill>
                  <a:schemeClr val="tx1"/>
                </a:solidFill>
              </a:rPr>
              <a:t>quand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il</a:t>
            </a:r>
            <a:r>
              <a:rPr lang="en-US" sz="3200" dirty="0" smtClean="0">
                <a:solidFill>
                  <a:schemeClr val="tx1"/>
                </a:solidFill>
              </a:rPr>
              <a:t>/ </a:t>
            </a:r>
            <a:r>
              <a:rPr lang="en-US" sz="3200" dirty="0" err="1" smtClean="0">
                <a:solidFill>
                  <a:schemeClr val="tx1"/>
                </a:solidFill>
              </a:rPr>
              <a:t>elle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était</a:t>
            </a:r>
            <a:r>
              <a:rPr lang="en-US" sz="3200" dirty="0" smtClean="0">
                <a:solidFill>
                  <a:schemeClr val="tx1"/>
                </a:solidFill>
              </a:rPr>
              <a:t> petit (e) 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358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Imparfait</a:t>
            </a:r>
            <a:r>
              <a:rPr lang="en-US" dirty="0" smtClean="0"/>
              <a:t> -  </a:t>
            </a:r>
            <a:r>
              <a:rPr lang="en-US" dirty="0" err="1" smtClean="0"/>
              <a:t>être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5208534"/>
              </p:ext>
            </p:extLst>
          </p:nvPr>
        </p:nvGraphicFramePr>
        <p:xfrm>
          <a:off x="489857" y="2122714"/>
          <a:ext cx="7946571" cy="424107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51857"/>
                <a:gridCol w="2512785"/>
                <a:gridCol w="1387930"/>
                <a:gridCol w="2793999"/>
              </a:tblGrid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J’  </a:t>
                      </a:r>
                      <a:endParaRPr lang="en-US" sz="3600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smtClean="0"/>
                        <a:t>Nous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Tu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3600" dirty="0" err="1" smtClean="0"/>
                        <a:t>Vous</a:t>
                      </a:r>
                      <a:endParaRPr lang="en-US" sz="3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251857">
                <a:tc>
                  <a:txBody>
                    <a:bodyPr/>
                    <a:lstStyle/>
                    <a:p>
                      <a:r>
                        <a:rPr lang="en-US" sz="3600" dirty="0" smtClean="0"/>
                        <a:t>Il/ Elle/</a:t>
                      </a:r>
                    </a:p>
                    <a:p>
                      <a:r>
                        <a:rPr lang="en-US" sz="3600" dirty="0" smtClean="0"/>
                        <a:t>On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dirty="0" err="1" smtClean="0"/>
                        <a:t>Ils</a:t>
                      </a:r>
                      <a:r>
                        <a:rPr lang="en-US" sz="3600" dirty="0" smtClean="0"/>
                        <a:t>/ </a:t>
                      </a:r>
                      <a:r>
                        <a:rPr lang="en-US" sz="3600" dirty="0" err="1" smtClean="0"/>
                        <a:t>Elles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04572" y="2503713"/>
            <a:ext cx="1122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étais</a:t>
            </a:r>
            <a:endParaRPr lang="en-US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56972" y="3708399"/>
            <a:ext cx="1122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étais</a:t>
            </a:r>
            <a:endParaRPr lang="en-US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256972" y="5050970"/>
            <a:ext cx="1095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 smtClean="0"/>
              <a:t>était</a:t>
            </a:r>
            <a:endParaRPr lang="en-US" sz="36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259287" y="2503713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étions</a:t>
            </a:r>
            <a:endParaRPr lang="en-US" sz="3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411687" y="3708399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étiez</a:t>
            </a:r>
            <a:endParaRPr lang="en-US" sz="36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389917" y="5050970"/>
            <a:ext cx="17810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étaient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29008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j’avais</a:t>
            </a:r>
            <a:r>
              <a:rPr lang="en-US" dirty="0" smtClean="0"/>
              <a:t> 5 </a:t>
            </a:r>
            <a:r>
              <a:rPr lang="en-US" dirty="0" err="1" smtClean="0"/>
              <a:t>ans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/>
              <a:t>j’</a:t>
            </a:r>
            <a:r>
              <a:rPr lang="en-US" sz="3600" b="1" dirty="0" err="1" smtClean="0">
                <a:solidFill>
                  <a:srgbClr val="000090"/>
                </a:solidFill>
              </a:rPr>
              <a:t>avais</a:t>
            </a:r>
            <a:r>
              <a:rPr lang="en-US" sz="3600" b="1" dirty="0" smtClean="0"/>
              <a:t> les </a:t>
            </a:r>
            <a:r>
              <a:rPr lang="en-US" sz="3600" b="1" dirty="0" err="1" smtClean="0"/>
              <a:t>cheveux</a:t>
            </a:r>
            <a:r>
              <a:rPr lang="en-US" sz="3600" b="1" dirty="0" smtClean="0"/>
              <a:t> roux et je </a:t>
            </a:r>
            <a:r>
              <a:rPr lang="en-US" sz="3600" b="1" dirty="0" err="1" smtClean="0">
                <a:solidFill>
                  <a:srgbClr val="000090"/>
                </a:solidFill>
              </a:rPr>
              <a:t>portais</a:t>
            </a:r>
            <a:r>
              <a:rPr lang="en-US" sz="3600" b="1" dirty="0" smtClean="0"/>
              <a:t> des lunettes. </a:t>
            </a:r>
            <a:endParaRPr lang="en-US" sz="3600" b="1" dirty="0"/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314" y="2627442"/>
            <a:ext cx="5105400" cy="299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37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Quand</a:t>
            </a:r>
            <a:r>
              <a:rPr lang="en-US" dirty="0" smtClean="0"/>
              <a:t>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b="1" dirty="0" err="1" smtClean="0"/>
              <a:t>avais</a:t>
            </a:r>
            <a:r>
              <a:rPr lang="en-US" b="1" dirty="0" smtClean="0"/>
              <a:t> </a:t>
            </a:r>
            <a:r>
              <a:rPr lang="en-US" dirty="0" smtClean="0"/>
              <a:t>cinq </a:t>
            </a:r>
            <a:r>
              <a:rPr lang="en-US" dirty="0" err="1" smtClean="0"/>
              <a:t>ans</a:t>
            </a:r>
            <a:r>
              <a:rPr lang="en-US" dirty="0" smtClean="0"/>
              <a:t>, 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3880625" y="2220686"/>
            <a:ext cx="4759522" cy="2812661"/>
          </a:xfrm>
          <a:prstGeom prst="wedgeEllipseCallout">
            <a:avLst>
              <a:gd name="adj1" fmla="val -31042"/>
              <a:gd name="adj2" fmla="val 92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err="1" smtClean="0">
                <a:solidFill>
                  <a:schemeClr val="tx1"/>
                </a:solidFill>
              </a:rPr>
              <a:t>J’</a:t>
            </a:r>
            <a:r>
              <a:rPr lang="en-US" sz="3200" b="1" dirty="0" err="1" smtClean="0">
                <a:solidFill>
                  <a:schemeClr val="tx1"/>
                </a:solidFill>
              </a:rPr>
              <a:t>avais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les </a:t>
            </a:r>
            <a:r>
              <a:rPr lang="en-US" sz="3200" dirty="0" err="1" smtClean="0">
                <a:solidFill>
                  <a:schemeClr val="tx1"/>
                </a:solidFill>
              </a:rPr>
              <a:t>cheveux</a:t>
            </a:r>
            <a:r>
              <a:rPr lang="en-US" sz="3200" dirty="0" smtClean="0">
                <a:solidFill>
                  <a:schemeClr val="tx1"/>
                </a:solidFill>
              </a:rPr>
              <a:t> blonds et longs </a:t>
            </a:r>
            <a:r>
              <a:rPr lang="en-US" sz="3200" dirty="0" err="1" smtClean="0">
                <a:solidFill>
                  <a:schemeClr val="tx1"/>
                </a:solidFill>
              </a:rPr>
              <a:t>quand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j’</a:t>
            </a:r>
            <a:r>
              <a:rPr lang="en-US" sz="3200" b="1" dirty="0" err="1" smtClean="0">
                <a:solidFill>
                  <a:schemeClr val="tx1"/>
                </a:solidFill>
              </a:rPr>
              <a:t>avais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cinq </a:t>
            </a:r>
            <a:r>
              <a:rPr lang="en-US" sz="3200" dirty="0" err="1" smtClean="0">
                <a:solidFill>
                  <a:schemeClr val="tx1"/>
                </a:solidFill>
              </a:rPr>
              <a:t>ans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600269" y="1701737"/>
            <a:ext cx="3079634" cy="2575249"/>
          </a:xfrm>
          <a:prstGeom prst="wedgeEllipseCallout">
            <a:avLst>
              <a:gd name="adj1" fmla="val 54374"/>
              <a:gd name="adj2" fmla="val 58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err="1" smtClean="0">
                <a:solidFill>
                  <a:schemeClr val="tx1"/>
                </a:solidFill>
              </a:rPr>
              <a:t>Tu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avais</a:t>
            </a:r>
            <a:r>
              <a:rPr lang="en-US" sz="3200" dirty="0" smtClean="0">
                <a:solidFill>
                  <a:schemeClr val="tx1"/>
                </a:solidFill>
              </a:rPr>
              <a:t> les </a:t>
            </a:r>
            <a:r>
              <a:rPr lang="en-US" sz="3200" dirty="0" err="1" smtClean="0">
                <a:solidFill>
                  <a:schemeClr val="tx1"/>
                </a:solidFill>
              </a:rPr>
              <a:t>cheveux</a:t>
            </a:r>
            <a:r>
              <a:rPr lang="en-US" sz="3200" dirty="0" smtClean="0">
                <a:solidFill>
                  <a:schemeClr val="tx1"/>
                </a:solidFill>
              </a:rPr>
              <a:t> comment?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78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Et ton </a:t>
            </a:r>
            <a:r>
              <a:rPr lang="en-US" dirty="0" err="1" smtClean="0"/>
              <a:t>amie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Oval Callout 3"/>
          <p:cNvSpPr/>
          <p:nvPr/>
        </p:nvSpPr>
        <p:spPr>
          <a:xfrm>
            <a:off x="3880625" y="2220686"/>
            <a:ext cx="4759522" cy="2812661"/>
          </a:xfrm>
          <a:prstGeom prst="wedgeEllipseCallout">
            <a:avLst>
              <a:gd name="adj1" fmla="val -31042"/>
              <a:gd name="adj2" fmla="val 9236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tx1"/>
                </a:solidFill>
              </a:rPr>
              <a:t>Elle </a:t>
            </a:r>
            <a:r>
              <a:rPr lang="en-US" sz="3200" b="1" dirty="0" err="1" smtClean="0">
                <a:solidFill>
                  <a:schemeClr val="tx1"/>
                </a:solidFill>
              </a:rPr>
              <a:t>avait</a:t>
            </a:r>
            <a:r>
              <a:rPr lang="en-US" sz="3200" b="1" dirty="0" smtClean="0">
                <a:solidFill>
                  <a:schemeClr val="tx1"/>
                </a:solidFill>
              </a:rPr>
              <a:t> </a:t>
            </a:r>
            <a:r>
              <a:rPr lang="en-US" sz="3200" dirty="0" smtClean="0">
                <a:solidFill>
                  <a:schemeClr val="tx1"/>
                </a:solidFill>
              </a:rPr>
              <a:t>les </a:t>
            </a:r>
            <a:r>
              <a:rPr lang="en-US" sz="3200" dirty="0" err="1" smtClean="0">
                <a:solidFill>
                  <a:schemeClr val="tx1"/>
                </a:solidFill>
              </a:rPr>
              <a:t>cheveux</a:t>
            </a:r>
            <a:r>
              <a:rPr lang="en-US" sz="3200" dirty="0" smtClean="0">
                <a:solidFill>
                  <a:schemeClr val="tx1"/>
                </a:solidFill>
              </a:rPr>
              <a:t> blonds et longs </a:t>
            </a:r>
            <a:r>
              <a:rPr lang="en-US" sz="3200" dirty="0" err="1" smtClean="0">
                <a:solidFill>
                  <a:schemeClr val="tx1"/>
                </a:solidFill>
              </a:rPr>
              <a:t>quand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dirty="0" err="1" smtClean="0">
                <a:solidFill>
                  <a:schemeClr val="tx1"/>
                </a:solidFill>
              </a:rPr>
              <a:t>elle</a:t>
            </a:r>
            <a:r>
              <a:rPr lang="en-US" sz="3200" dirty="0" smtClean="0">
                <a:solidFill>
                  <a:schemeClr val="tx1"/>
                </a:solidFill>
              </a:rPr>
              <a:t> </a:t>
            </a:r>
            <a:r>
              <a:rPr lang="en-US" sz="3200" b="1" dirty="0" err="1" smtClean="0">
                <a:solidFill>
                  <a:schemeClr val="tx1"/>
                </a:solidFill>
              </a:rPr>
              <a:t>avait</a:t>
            </a:r>
            <a:r>
              <a:rPr lang="en-US" sz="3200" b="1" dirty="0" smtClean="0">
                <a:solidFill>
                  <a:schemeClr val="tx1"/>
                </a:solidFill>
              </a:rPr>
              <a:t>  </a:t>
            </a:r>
            <a:r>
              <a:rPr lang="en-US" sz="3200" dirty="0" smtClean="0">
                <a:solidFill>
                  <a:schemeClr val="tx1"/>
                </a:solidFill>
              </a:rPr>
              <a:t>cinq </a:t>
            </a:r>
            <a:r>
              <a:rPr lang="en-US" sz="3200" dirty="0" err="1" smtClean="0">
                <a:solidFill>
                  <a:schemeClr val="tx1"/>
                </a:solidFill>
              </a:rPr>
              <a:t>ans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5" name="Oval Callout 4"/>
          <p:cNvSpPr/>
          <p:nvPr/>
        </p:nvSpPr>
        <p:spPr>
          <a:xfrm>
            <a:off x="600269" y="1701737"/>
            <a:ext cx="3079634" cy="2575249"/>
          </a:xfrm>
          <a:prstGeom prst="wedgeEllipseCallout">
            <a:avLst>
              <a:gd name="adj1" fmla="val 54374"/>
              <a:gd name="adj2" fmla="val 5830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3200" dirty="0" smtClean="0">
                <a:solidFill>
                  <a:schemeClr val="tx1"/>
                </a:solidFill>
              </a:rPr>
              <a:t>Elle  </a:t>
            </a:r>
            <a:r>
              <a:rPr lang="en-US" sz="3200" b="1" dirty="0" err="1" smtClean="0">
                <a:solidFill>
                  <a:schemeClr val="tx1"/>
                </a:solidFill>
              </a:rPr>
              <a:t>avait</a:t>
            </a:r>
            <a:r>
              <a:rPr lang="en-US" sz="3200" dirty="0" smtClean="0">
                <a:solidFill>
                  <a:schemeClr val="tx1"/>
                </a:solidFill>
              </a:rPr>
              <a:t> les </a:t>
            </a:r>
            <a:r>
              <a:rPr lang="en-US" sz="3200" dirty="0" err="1" smtClean="0">
                <a:solidFill>
                  <a:schemeClr val="tx1"/>
                </a:solidFill>
              </a:rPr>
              <a:t>cheveux</a:t>
            </a:r>
            <a:r>
              <a:rPr lang="en-US" sz="3200" dirty="0" smtClean="0">
                <a:solidFill>
                  <a:schemeClr val="tx1"/>
                </a:solidFill>
              </a:rPr>
              <a:t> comment?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75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3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Theme3</Template>
  <TotalTime>97</TotalTime>
  <Words>188</Words>
  <Application>Microsoft Macintosh PowerPoint</Application>
  <PresentationFormat>On-screen Show (4:3)</PresentationFormat>
  <Paragraphs>59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Comic Sans MS</vt:lpstr>
      <vt:lpstr>Arial</vt:lpstr>
      <vt:lpstr>Theme3</vt:lpstr>
      <vt:lpstr>T’es branché! Unité 1</vt:lpstr>
      <vt:lpstr>MON Enfance</vt:lpstr>
      <vt:lpstr>Quand j’avais 5 ans</vt:lpstr>
      <vt:lpstr>Mon enfance </vt:lpstr>
      <vt:lpstr>Après question à  partenaire partager avec la classe comment était votre partenaire</vt:lpstr>
      <vt:lpstr>Imparfait -  être</vt:lpstr>
      <vt:lpstr>Quand j’avais 5 ans, </vt:lpstr>
      <vt:lpstr>Quand tu avais cinq ans, </vt:lpstr>
      <vt:lpstr>Et ton amie </vt:lpstr>
      <vt:lpstr>Quand j’avais 5 ans, </vt:lpstr>
      <vt:lpstr>Imparfait -  avoir</vt:lpstr>
    </vt:vector>
  </TitlesOfParts>
  <Company>Fairfield Ludlowe High School</Company>
  <LinksUpToDate>false</LinksUpToDate>
  <SharedDoc>false</SharedDoc>
  <HyperlinksChanged>false</HyperlinksChanged>
  <AppVersion>15.0025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2</dc:title>
  <dc:creator>Viviane Grebert</dc:creator>
  <cp:lastModifiedBy>GREBERT,VIVIANE</cp:lastModifiedBy>
  <cp:revision>27</cp:revision>
  <cp:lastPrinted>2012-05-03T15:52:47Z</cp:lastPrinted>
  <dcterms:created xsi:type="dcterms:W3CDTF">2012-04-01T19:25:49Z</dcterms:created>
  <dcterms:modified xsi:type="dcterms:W3CDTF">2016-09-18T15:15:51Z</dcterms:modified>
</cp:coreProperties>
</file>